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43D185-7856-421D-9E49-F0C4454E87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6D9AC7-44DE-4387-9E3D-C386E2CB36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levels of key genes involved in the cell-cycle pathway and Wnt-signaling pathway. Expression of cell-cycle genes (A) and Wnt pathway genes (B) in the micro-dissected pSHF of E9.5 Tbx5+/−, Tbx5+/−/Osr1+/− or Osr1+/− versus wild-type embryos were evaluated by real-time PCR analysis and calculated by the ΔΔCt method (26). Asterisk (*) indicates significant difference (P &lt; 0.05) (n = 3–5).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DBE789-98BF-495A-9323-FBC9E7BE92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6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6, 15 March 2016, Pages 1140–1151,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https://doi.org/10.1093/hmg/ddv636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Expression levels of key genes involved in the cell-cycle pathway and Wnt-signaling pathway. Expression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Expression levels of key genes involved in the cell-cycle pathway and Wnt-signaling pathway. Expression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2024-09-18T20:38:21Z</dcterms:modified>
</cp:coreProperties>
</file>