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C8808E-3C8F-4DBE-9CB7-8F4E1FC5687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3A873F-3BA8-48D5-A9FF-027CBB7A22E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Expression levels of key genes involved in the cell-cycle pathway and Wnt-signaling pathway. Expression of cell-cycle genes (A) and Wnt pathway genes (B) in the micro-dissected pSHF of E9.5 Tbx5+/−, Tbx5+/−/Osr1+/− or Osr1+/− versus wild-type embryos were evaluated by real-time PCR analysis and calculated by the ΔΔCt method (26). Asterisk (*) indicates significant difference (P &lt; 0.05) (n = 3–5).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C59B62-03E6-4FBB-B8F9-5A008B0982A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v6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6, 15 March 2016, Pages 1140–1151,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https://doi.org/10.1093/hmg/ddv636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Expression levels of key genes involved in the cell-cycle pathway and Wnt-signaling pathway. Expression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Expression levels of key genes involved in the cell-cycle pathway and Wnt-signaling pathway. Expression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2024-09-21T04:02:24Z</dcterms:modified>
</cp:coreProperties>
</file>