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AD652-F54D-410B-AAF1-C706D6534A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C75381-9953-4299-8C51-05ACC587F1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levels of key genes involved in the cell-cycle pathway and Wnt-signaling pathway. Expression of cell-cycle genes (A) and Wnt pathway genes (B) in the micro-dissected pSHF of E9.5 Tbx5+/−, Tbx5+/−/Osr1+/− or Osr1+/− versus wild-type embryos were evaluated by real-time PCR analysis and calculated by the ΔΔCt method (26). Asterisk (*) indicates significant difference (P &lt; 0.05) (n = 3–5).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EDC742-1E3F-40AA-B606-E6E6C7EF70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6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6, 15 March 2016, Pages 1140–1151,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https://doi.org/10.1093/hmg/ddv636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Expression levels of key genes involved in the cell-cycle pathway and Wnt-signaling pathway. Expression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Expression levels of key genes involved in the cell-cycle pathway and Wnt-signaling pathway. Expression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2024-05-11T03:32:11Z</dcterms:modified>
</cp:coreProperties>
</file>