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52E0FE-A449-4015-B7E7-98A5917A62B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C19502-D8D7-4B00-B6BB-F203FB7D7B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AHF treatment strategy according to systolic blood pressure.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2008. All rights reserved.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FA2203-C7CB-43DC-ADBC-EA3915AE36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n3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29, Issue 19, October 2008, Pages 2388–2442,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https://doi.org/10.1093/eurheartj/ehn309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AHF treatment strategy according to systolic blood pressure.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AHF treatment strategy according to systolic blood pressure.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2024-09-20T08:41:50Z</dcterms:modified>
</cp:coreProperties>
</file>