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8325DA-0756-4F67-B213-92DA0620B1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7B8F1E-D8A1-4742-8215-267C618C0A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593A0-C28D-4E27-9BDD-1DA429199C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2024-04-26T13:17:36Z</dcterms:modified>
</cp:coreProperties>
</file>