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326ADD-4B26-4DD2-81A1-5871B828F6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CFDC2F-E40D-4382-A4C5-25A9A6CEF5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ECB216-29DA-4D8F-88BA-A480C4F6CD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2024-09-18T19:56:32Z</dcterms:modified>
</cp:coreProperties>
</file>