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071A0-DDEF-4C34-9170-6F240FFF96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6E7AE-1848-4726-A5F1-B305BF4179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49197-55BA-435E-899B-585F38AE1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2024-05-08T19:21:36Z</dcterms:modified>
</cp:coreProperties>
</file>