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DB8BF6-291D-4CE7-91F5-2D9D14EA676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EEF4538-08AF-40FD-AB93-FB5DD0DE01D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E3DEB2-9A39-4C4E-9DE9-FDF093C2601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2024-09-21T04:33:28Z</dcterms:modified>
</cp:coreProperties>
</file>