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75404-6E42-4619-B154-3022529081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A30CB-5CD1-46EC-A22D-AEF954A0C1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Repetitive element DNA methylation and breast cancer risk (pooled and by separate source) using multivariable conditional logistic regression models, the New York site of the BCFR by date of blood draw after diagnosis. ( A ) Sat2 and breast cancer risk (OR per 1 unit change in the log(Sat2)). ( B ) LINE-1 and breast cancer risk (OR per 1 unit change in the log(LINE-1)). ( C ) Alu and breast cancer risk (OR per 1 unit change in the log(Alu)). ( D ) LINE-1 measured by pyrosequencing and breast cancer risk (OR per 1 unit change in LINE-1).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39E1C-3CB1-4FDB-B423-B072575E2F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1946–1952, </a:t>
            </a:r>
            <a:r>
              <a:rPr lang="en-US" altLang="en-US" sz="1000">
                <a:solidFill>
                  <a:srgbClr val="333333"/>
                </a:solidFill>
                <a:hlinkClick r:id="rId3"/>
              </a:rPr>
              <a:t>https://doi.org/10.1093/carcin/bgs201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Repetitive element DNA methylation and breast cancer risk (pooled and by separate source)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Repetitive element DNA methylation and breast cancer risk (pooled and by separate source)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2024-04-26T09:09:20Z</dcterms:modified>
</cp:coreProperties>
</file>