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C2AEB-4811-4131-9FA6-25CE30543D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0D866-F6E9-47AD-98AA-175A68AB50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091D5-12CB-46A4-BB1F-491B2BEB55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2024-05-01T22:10:35Z</dcterms:modified>
</cp:coreProperties>
</file>