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D1C06-BBC7-4B70-BD3A-4CB55F5A80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35251-8735-42A3-9C33-C6ADA01975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Majority rule tree from two equally parsimonious trees. Numbers are percentage bootstrap support. No numbers are given if the bootstrap values are less than 50%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The American Genetic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9306F3-C85B-4FD6-B3E5-04AD8CC7D0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g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94, Issue 6, November 2003, Pages 472–489,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https://doi.org/10.1093/jhered/esg092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Majority rule tree from two equally parsimonious trees. Numbers are percentage bootstrap support. No numbers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Majority rule tree from two equally parsimonious trees. Numbers are percentage bootstrap support. No numbers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2024-04-26T11:05:34Z</dcterms:modified>
</cp:coreProperties>
</file>