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B17DA2-D2D1-493A-A66A-85EDF8ACC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D9DCD-3536-4F12-90EF-C571D370B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relationship between MEP peak-to peak amplitude and pre-TMS corticomuscular coherence in the α range. (A) Time–frequency representation of the significant positive cluster 450 ms prior to TMS indicating the relationship between pre-TMS corticomuscular coherence and MEP peak-to-peak amplitude. (B) Topography of the positive cluster at 10–15 Hz at 150–200 ms pre-TMS. (C) Voxels with a consistent positive linear relationship between 5 and 15 Hz corticomuscular coherence (450–0 ms pre-TMS) and MEP peak-to-peak amplitude (P &lt; 0.05). (D) Linear relationship between corticomuscular coherence in a precentral representative voxel and MEP peak-to-peak amplitude. (Bars show means and standard errors for corticomuscular coherence for terciles separated for MEP peak-to-peak amplitude.).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CA796-4784-4902-9B66-2120B53AAC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1708–1719,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Linear relationship between MEP peak-to peak amplitude and pre-TMS corticomuscular coherence in the α range.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Linear relationship between MEP peak-to peak amplitude and pre-TMS corticomuscular coherence in the α range.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2024-04-26T09:04:28Z</dcterms:modified>
</cp:coreProperties>
</file>