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58BF99-0B2D-430D-A0FF-0BB3CC5090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068A9-901B-42DE-A6AA-CED95C49E5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E20C9-9614-48A7-A74B-590999D225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2024-04-26T21:33:55Z</dcterms:modified>
</cp:coreProperties>
</file>