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F0276-D35E-4BA1-A968-936A7BFB6C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12893-D049-4A31-8DCB-C75509401A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0F1337-D1BE-4C7B-9162-732A68838F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2024-04-26T03:01:07Z</dcterms:modified>
</cp:coreProperties>
</file>