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35EAF-B535-45CF-8612-2EA9EBD5E4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C1EB6-2807-4195-9A1A-6CC029EBC0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61C9F-3638-4B0D-9583-8078E049C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2024-04-26T14:19:46Z</dcterms:modified>
</cp:coreProperties>
</file>