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D2F86E-9601-4C6E-9F20-3F313D288E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4BA8AA-33B6-476D-8C62-4B79F74CC5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GST–CTCF binds HDAC activity from HeLa cells. HeLa nuclear extract was incubated with GST fusions and bound HDAC activity was determined. (A) As a positive control for HDAC binding, a fusion of GST with the retinoblastoma protein (GST–RB) was used (20). For negative controls, GST bound to beads or empty beads have been used. The fusion protein of GST and full-length CTCF (GST–CTCF) binds HDAC activity. (B) Individual domains of CTCF (Fig. 1) were fused to GST and tested for HDAC binding. In this experiment approximately one-tenth of the GST proteins tested in (A) were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2691F9-C499-4BBA-ADF9-A288051754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8.17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8, 15 April 2000, Pages 1707–1713, </a:t>
            </a:r>
            <a:r>
              <a:rPr lang="en-US" altLang="en-US" sz="1000">
                <a:solidFill>
                  <a:srgbClr val="333333"/>
                </a:solidFill>
                <a:hlinkClick r:id="rId3"/>
              </a:rPr>
              <a:t>https://doi.org/10.1093/nar/28.8.1707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GST–CTCF binds HDAC activity from HeLa cells. HeLa nuclear extract was incubated with GST fusions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GST–CTCF binds HDAC activity from HeLa cells. HeLa nuclear extract was incubated with GST fusions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2024-04-26T01:03:59Z</dcterms:modified>
</cp:coreProperties>
</file>