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B9D844-DF30-448B-9D63-32B8CE1836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D406AA-7415-4E4A-B576-EEEA52199C9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Slice through normalized mean mask of all electrode trajectories plotted over the single subject MNI template at a transversal slice at height z = 23, corresponding approximately to the slice in Morishita et al. (2014). None of our trajectories penetrate the caudate nucleus at this height (body of the caudate nucleus).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6629FD-0110-47DB-8E14-733DC0A6B4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u01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5, May 2014, Page e275,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Slice through normalized mean mask of all electrode trajectories plotted over the single subject MNI template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79700" y="1371600"/>
            <a:ext cx="378904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Slice through normalized mean mask of all electrode trajectories plotted over the single subject MNI template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2024-09-19T06:01:36Z</dcterms:modified>
</cp:coreProperties>
</file>