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48951-BC9D-4BB0-9804-996ADBB4C9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20C438-6FCE-45D2-A16E-9BEBD0008A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Slice through normalized mean mask of all electrode trajectories plotted over the single subject MNI template at a transversal slice at height z = 23, corresponding approximately to the slice in Morishita et al. (2014). None of our trajectories penetrate the caudate nucleus at this height (body of the caudate nucleus).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7940D-5E44-4BDF-ABCA-1B5F75FD79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u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5, May 2014, Page e275,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Slice through normalized mean mask of all electrode trajectories plotted over the single subject MNI template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890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Slice through normalized mean mask of all electrode trajectories plotted over the single subject MNI template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2024-09-20T05:51:24Z</dcterms:modified>
</cp:coreProperties>
</file>