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500126-7856-4A29-BD16-A9E73215C0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10D73-C451-4D29-855E-DD6C5A64D8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Slice through normalized mean mask of all electrode trajectories plotted over the single subject MNI template at a transversal slice at height z = 23, corresponding approximately to the slice in Morishita et al. (2014). None of our trajectories penetrate the caudate nucleus at this height (body of the caudate nucleus).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74BD4-4CB1-481D-A276-F1E8604415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u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5, May 2014, Page e275,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Slice through normalized mean mask of all electrode trajectories plotted over the single subject MNI template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90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Slice through normalized mean mask of all electrode trajectories plotted over the single subject MNI template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2024-05-11T03:12:24Z</dcterms:modified>
</cp:coreProperties>
</file>