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2301B-3B7A-4231-9D2D-86756CE20A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D018F2-BAE8-47F2-9BD3-6C9774539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cuisines versus number of restaurants.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3A20F-53ED-4CC3-98B8-B5078B885D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15, Issue 6, November 2015, Pages 1085–1123,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Number of cuisines versus number of restaurants.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Number of cuisines versus number of restaurants.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2024-04-26T05:10:18Z</dcterms:modified>
</cp:coreProperties>
</file>