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1CF3EC-745D-44E1-B5F2-41B383EA70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51D29-F360-4F87-8541-0E802C49F6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Released IFN-γ levels, circulating immune cells and RA disease activity before and after rituximab therapy.
The change in IFN-γ released levels in the QFT-GIT assay (A), the percentages of circulating T cells (B) as well as B cells (C), serum levels of RF (D), DAS28 (E) and CRP levels (F) before and after 1 year of rituximab therapy for RA patients without LTBI, with LTBI and with anti-TNF-associated TB (recent TB) and the completion of anti-tubercular therapy (post-C/T). Data are presented as mean (s.e.m.). *P &lt; 0.05, **P &lt; 0.001, vs values before rituximab therapy, determined by the Wilcoxon signed rank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F5C46-6FA2-42A1-B5DE-AC494716E1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s3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52, Issue 4, April 2013, Pages 697–704,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https://doi.org/10.1093/rheumatology/kes365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Released IFN-γ levels, circulating immune cells and RA disease activity before and after rituximab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Released IFN-γ levels, circulating immune cells and RA disease activity before and after rituximab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2024-04-27T03:30:27Z</dcterms:modified>
</cp:coreProperties>
</file>