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D3F0C5-E1D6-43BA-B01D-BB4200DE30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0BAD2A-FACF-4012-8D79-859151D1F1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Layer-specific mRNA expression reveals a severely disrupted lamination of the reeler primary somatosensory (S1) cortex. Expression of Ndnf (L I), Rgs8 (L II/III), Rorb (L IV), Etv1 (L V), and TC1460681 (L VI) were detected by NBT/BCIP chromogen RNA in situ hybridization in consecutive sections of the adult wild-type (A) and reeler (B) cortex. (A) In the wild-type brain, the markers reproduce the well-known lamination of the neocortex. (B) In the reeler cortex, however, the markers do not show obvious layers. Instead, a highly disordered pattern is displayed: Ndnf-positive neurons are scattered through the whole cortical column, clusters of Rgs8- and Rorb-positive neurons mainly inhabit a broad area in the middle of the cortex. These markers are flanked by loose bands of Etv1-, and TC1460681-positive neurons. Roman numerals indicate the wt layers; wm, white matter. Scale bars: 250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CB3B50-FC20-4047-8DC9-F5186BA37A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2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2, February 2016, Pages 820–837,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https://doi.org/10.1093/cercor/bhv257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Layer-specific mRNA expression reveals a severely disrupted lamination of the reeler primary somatosensory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Layer-specific mRNA expression reveals a severely disrupted lamination of the reeler primary somatosensory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2024-04-27T04:19:24Z</dcterms:modified>
</cp:coreProperties>
</file>