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A2C14F-175E-42BA-877F-13B2825DBC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AE1376-5686-4CA3-AAA7-56774C35C8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929D21-3869-4042-B01E-05E6231AC9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2024-04-26T08:56:39Z</dcterms:modified>
</cp:coreProperties>
</file>