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A1D5E-83F1-4CB9-874A-913A75A580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3D9B7-B85F-46DE-BD35-A867D141C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for JWH-018 and JWH-073.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51EBB-7FEE-4D48-AC53-E61AE3A4F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Analytes of interest in whole blood at the limit of quantitation (0.05 ng/mL) along with internal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51EBB-7FEE-4D48-AC53-E61AE3A4FE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Chromatographic resolution between isobaric compounds JWH-015 and JWH-073.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51EBB-7FEE-4D48-AC53-E61AE3A4FE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 blank specimen injected after a whole blood specimen spiked at 1,000 ng/mL.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51EBB-7FEE-4D48-AC53-E61AE3A4FE5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Chromatogram of authentic specimen: Case 2, JWH-018 (19.6 ng/mL), JWH-073 (68.3 ng/mL).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51EBB-7FEE-4D48-AC53-E61AE3A4FE5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for JWH-018 and JWH-073.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77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Analytes of interest in whole blood at the limit of quantitation (0.05 ng/mL) along with internal standards.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29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Chromatographic resolution between isobaric compounds JWH-015 and JWH-073.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263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First blank specimen injected after a whole blood specimen spiked at 1,000 ng/mL.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29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Chromatogram of authentic specimen: Case 2, JWH-018 (19.6 ng/mL), JWH-073 (68.3 ng/mL).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29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Chemical structures for JWH-018 and JWH-073.
</vt:lpstr>
      <vt:lpstr>Figure 2. Analytes of interest in whole blood at the limit of quantitation (0.05 ng/mL) along with internal standards.
</vt:lpstr>
      <vt:lpstr>Figure 3. Chromatographic resolution between isobaric compounds JWH-015 and JWH-073.
</vt:lpstr>
      <vt:lpstr>Figure 4. First blank specimen injected after a whole blood specimen spiked at 1,000 ng/mL.
</vt:lpstr>
      <vt:lpstr>Figure 5. Chromatogram of authentic specimen: Case 2, JWH-018 (19.6 ng/mL), JWH-073 (68.3 ng/mL).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2024-04-26T23:54:02Z</dcterms:modified>
</cp:coreProperties>
</file>