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78B77-C6F7-47CC-BB3E-5A442E54EF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472BB-74B6-4A5E-B2A9-1159B5C237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Overlay showing the output pathways of the right PPC. The hot color scale represents the frequency of subjects displaying an output fiber originating in the PPC. The green shading represents the clusters of significant MD differences derived from the whole-brain analysis. Note that the PPC projects directly to other clusters of significant difference such as the ventral pons/midbrain, medial OFC, DLPFC, and VP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D0761-B763-405E-BE37-F63601E77A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Overlay showing the output pathways of the right PPC. The hot color scale represents the frequency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Overlay showing the output pathways of the right PPC. The hot color scale represents the frequency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2024-04-27T00:51:01Z</dcterms:modified>
</cp:coreProperties>
</file>