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0F6FF-3172-4048-B17B-CBD98B63F3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801B2-BEE3-48E1-B72F-5535EEAE04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Marginal analysis. (a) Benefits and costs can be measured in pounds. (b) Treat those who benefit most. (c) Benefits diminish for each additional patient treated. (d) Continuous downward sloping ‘curve’. (e) Same for hips, but different slope. (f) Equal marginal costs. (g) Where do we go from here? (h) Move resources from hips to hearts, until ratios are equal (as indicated by dashed horizonal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4DE833-694A-42A3-BC43-769E5A57CB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q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103, Issue 10, October 2010, Pages 801–807, </a:t>
            </a:r>
            <a:r>
              <a:rPr lang="en-US" altLang="en-US" sz="1000">
                <a:solidFill>
                  <a:srgbClr val="333333"/>
                </a:solidFill>
                <a:hlinkClick r:id="rId3"/>
              </a:rPr>
              <a:t>https://doi.org/10.1093/qjmed/hcq086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Marginal analysis. (a) Benefits and costs can be measured in pounds. (b) Treat those who benefit most.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Marginal analysis. (a) Benefits and costs can be measured in pounds. (b) Treat those who benefit most.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2024-04-26T13:01:31Z</dcterms:modified>
</cp:coreProperties>
</file>