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CCF07-9867-4279-ABEA-40C377B217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84C61-4E79-49F4-AF9D-A3696C6939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1. Photographic documentation of cytochrome oxidase-stained layer IV barrels and the main types of layer IV spiny neurons labeled with biocytin. (A) Low-power micrograph showing the location of a symmetrical spiny stellate cell in the dorsolateral aspect of a large barrel. Separated by a narrow septum, a second barrel is partially visible. (B) High-power micrograph of the same neuron. Apart from the spherical dendrites, also the axon (arrow) is clearly labeled. Note the numerous axonal boutons visible in this and all other subsequent micrographs. (C) Asymmetric spiny stellate cell, located at the most lateral aspect of a barrel. (D) Centrally located star pyramidal cell. (E) Peripherally located pyramidal neuron. Roman numerals mark cortical layers. Scale bars: 250 µm (A, B); 50 µm (C,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7CE951-D61D-4AD4-A913-70230BF351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690–701, </a:t>
            </a:r>
            <a:r>
              <a:rPr lang="en-US" altLang="en-US" sz="1000">
                <a:solidFill>
                  <a:srgbClr val="333333"/>
                </a:solidFill>
                <a:hlinkClick r:id="rId3"/>
              </a:rPr>
              <a:t>https://doi.org/10.1093/cercor/bhh029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1. Photographic documentation of cytochrome oxidase-stained layer IV barrels and the main types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1. Photographic documentation of cytochrome oxidase-stained layer IV barrels and the main types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2024-04-26T05:28:38Z</dcterms:modified>
</cp:coreProperties>
</file>