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EBD137-0CDA-4DB3-BD69-FE010EA20B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FA660C-07CE-4CAB-AC24-1C47E26D28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Major cardiovascular events in relation to glucose tolerance. Relative frequency of each major cardiovascular event among patients with normal (NGT; open bars) or abnormal glucose tolerance (AGT=IGT or DM; hatched bars). Reported events comprise severe heart failure, non-fatal re-infarction, non-fatal stroke, cardiovascular death and total number of events and are reported as crude proportions.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C262B1-FA1D-4255-8B6C-9A65D9402B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to the first major cardiovascular event Kaplan–Meier curves for patients with normal (dashed line) and abnormal glucose tolerance (solid line). The Wilcoxon test for difference between groups, p=0.0021. Major cardiovascular events represent the first occurrence of a non-fatal stroke, non-fatal re-infarction, severe heart failure necessitating hospitalisation or cardiovascular death. Numbers below graph are the number of patients at risk at different times of observation.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The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C262B1-FA1D-4255-8B6C-9A65D9402B4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ehj.2004.09.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j.ehj.2004.09.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25, Issue 22, November 2004, Pages 1990–1997,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https://doi.org/10.1016/j.ehj.2004.09.021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Major cardiovascular events in relation to glucose tolerance. Relative frequency of each major cardiovascular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186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25, Issue 22, November 2004, Pages 1990–1997,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https://doi.org/10.1016/j.ehj.2004.09.021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Time to the first major cardiovascular event Kaplan–Meier curves for patients with normal (dashed line)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823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 Major cardiovascular events in relation to glucose tolerance. Relative frequency of each major cardiovascular ...</vt:lpstr>
      <vt:lpstr>Fig. 2 Time to the first major cardiovascular event Kaplan–Meier curves for patients with normal (dashed line)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2024-04-26T19:22:16Z</dcterms:modified>
</cp:coreProperties>
</file>