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CC72BB-A4A0-4534-81B0-217DF9032B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88B58C-EF90-44EF-9943-2A025F58BE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Barium examination of upper gastrointestinal initially showed the esophagus presented typical corkscrew features of the distal esophagus. (B) Upper gastrointestinal endoscopy revealed an abnormal appearance of the esophagus-like winding staircase.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Association of Physicians.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6902BF-FEC4-4B3C-B4C5-A583970D7D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x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110, Issue 5, May 2017, Page 325,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https://doi.org/10.1093/qjmed/hcx026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(A) Barium examination of upper gastrointestinal initially showed the esophagus presented typical corkscrew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532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(A) Barium examination of upper gastrointestinal initially showed the esophagus presented typical corkscrew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2024-04-26T08:25:15Z</dcterms:modified>
</cp:coreProperties>
</file>