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D5BFA-F844-4EE4-B1B8-7F89FF84E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11905-6785-4F71-95BB-3B065A177E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E99BE-5E5F-4344-8818-27E70E2460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2024-04-26T20:01:18Z</dcterms:modified>
</cp:coreProperties>
</file>