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6EEE26-CAF9-4FD9-8367-8077B99FFA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C9A6E-3921-4A80-81DC-9245C308E8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Intra-IL infusion of cannabinoid agonists without light-alone trials reduces fear-potentiated startle. (A) Rats were conditioned and 24 h later received vehicle (n = 8) or different doses of cannabinoid agonist WIN (0.1, 1, and 10 μg, n = 7 in each group). Retention of memory was measured 24 h after drug application. *P &lt; 0.05, ***P &lt; 0.001 versus vehicle group. (B) Cannula tip placements for rats infused with vehicle (○), 0.1 μg WIN (•), 1 μg WIN (▴), and 10 μg WIN (★) in experiment A. (C) Twenty-four hours after conditioning, the rats received vehicle, cannabinoid agonist HU210 (1 μg, n = 5), AM251 (2 μg) + WIN (n = 5), AM251 + HU210 (n = 5), or AM251 only (n = 6). AM251 was administered 20–25 min before WIN (1 μg) or HU210. Retention of memory was measured 24 h after drug application. ***P &lt; 0.001 versus vehicle group. (D) Cannula tip placements for rats infused with vehicle (○), HU210 (•), WIN + AM251 (▴), HU210 + AM251 (★), and AM251 only (▪) in experiment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72B6B-3B66-433B-9C01-3DCB2C2EF5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165–175,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Intra-IL infusion of cannabinoid agonists without light-alone trials reduces fear-potentiated startle.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Intra-IL infusion of cannabinoid agonists without light-alone trials reduces fear-potentiated startle.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2024-04-26T07:07:52Z</dcterms:modified>
</cp:coreProperties>
</file>