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E9F17-96E2-412B-B849-A44B5F8E43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399DEC-FDE8-4F28-AE28-80729C0047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Local anesthesia of the skin reverses the capsaicin-induced enhancement of the area 3a neuron response to 25 °C mechanical skin contact. Superimposed PSTs (top row of panels) and ΔPSTs (bottom row of panels) compare the responses of a representative area 3a neuron to 1) 1-s contact at 25 °C versus 56 °C (panels in left column); 2) 1-s contact at 25 °C before versus after capsaicin injection (middle panels); and 3) the precapsaicin response to 1-s contact at 25 °C versus the response to 1-s contact at 25 °C obtained after intradermal injection of capsaicin and lidocaine (LA). Arrow along ordinate indicates MFR in the absence of intentional stimulation.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B1377-ECA3-4CF0-AB96-C4C5F44B67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349–366,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Local anesthesia of the skin reverses the capsaicin-induced enhancement of the area 3a neuron response to 25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Local anesthesia of the skin reverses the capsaicin-induced enhancement of the area 3a neuron response to 25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2024-04-26T17:20:18Z</dcterms:modified>
</cp:coreProperties>
</file>