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686E9-2B9E-4BE4-94E6-CE6E6E9DA0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0943F-7C06-4D5A-AEBB-14FDF4125A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Inactivation of the medial PFC does not affect risky choice using fixed probabilities associated with larger reward. Bars represent percentage choice of the Large/Risky lever following saline (white) or muscimol/baclofen (black) infusions into the medial PFC. The left panel displays data from infusion tests days when the Large/Risky reward probability was fixed at 40%. The right panel displays data from infusions test days following 11 days of retraining with the Large/Risky probability at 10%. The inset diagrams the significant reduction in preference for the Large/Risky lever averaged across the last 3 days of training prior to the first (40%) and second infusion tests (10%). The star denotes a significant (P &lt; 0.05) difference between reward probability conditions. (B) Location of acceptable infusion placements for rats used in this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55B47-91DE-4EFF-9F56-787A9F306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Inactivation of the medial PFC does not affect risky choice using fixed probabilities associated with larger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Inactivation of the medial PFC does not affect risky choice using fixed probabilities associated with larger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2024-04-26T16:41:05Z</dcterms:modified>
</cp:coreProperties>
</file>