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3C796B3-FE04-453E-B6F8-C21ED714CA4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AD27279-9FFE-4153-A54B-A566C510EC6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Correlation of PPVT and ch-ICD for very preterm participants. Clusters of significant correlation (P &lt; 0.05 corrected) between PPVT scores and ch-ICD were detected in several well-known language processing regions and right hemisphere homologs in this data driven voxel-based analysis. (A, B) In the left hemisphere, a positive relationship between connectivity lateralization and language was observed. (C–F) In the right hemisphere, a negative relationship between connectivity lateralization and language was observed. These results suggest an increased importance of left hemisphere connectivity relative to right hemisphere connectivity as a possible response to protect language in preterm participants. Scatterplots show the average ch-ICD value for each region for visualization purposes; significance was calculated in a voxel-wise manner and corrected for multiple comparisons.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C5EAA86-ABB5-4B39-885D-BDA93C5A10E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t43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25, Issue 7, July 2015, Pages 1858–1866,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https://doi.org/10.1093/cercor/bht430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3. </a:t>
            </a:r>
            <a:r>
              <a:rPr lang="en-US" altLang="en-US" b="0"/>
              <a:t>Correlation of PPVT and ch-ICD for very preterm participants. Clusters of significant correlation (P &lt; 0.05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3. Correlation of PPVT and ch-ICD for very preterm participants. Clusters of significant correlation (P &lt; 0.05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2024-09-19T06:29:45Z</dcterms:modified>
</cp:coreProperties>
</file>