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1C89A-04C9-4CCD-8C6B-2D02A90855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EF1B59-1213-4E9B-A30C-347C5F5EB8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PPVT and ch-ICD for very preterm participants. Clusters of significant correlation (P &lt; 0.05 corrected) between PPVT scores and ch-ICD were detected in several well-known language processing regions and right hemisphere homologs in this data driven voxel-based analysis. (A, B) In the left hemisphere, a positive relationship between connectivity lateralization and language was observed. (C–F) In the right hemisphere, a negative relationship between connectivity lateralization and language was observed. These results suggest an increased importance of left hemisphere connectivity relative to right hemisphere connectivity as a possible response to protect language in preterm participants. Scatterplots show the average ch-ICD value for each region for visualization purposes; significance was calculated in a voxel-wise manner and corrected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F9BE1-32B1-4C1F-BB58-CDC6E62C3C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4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1858–1866,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https://doi.org/10.1093/cercor/bht430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Correlation of PPVT and ch-ICD for very preterm participants. Clusters of significant correlation (P &lt; 0.05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Correlation of PPVT and ch-ICD for very preterm participants. Clusters of significant correlation (P &lt; 0.05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2024-09-21T05:10:08Z</dcterms:modified>
</cp:coreProperties>
</file>