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ADCD8F-28D8-4CAF-AE01-1245C54814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290117-4B22-406F-AA31-782BB7495BE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Mannose-binding lectin (MBL) levels in patients with invasive aspergillosis (cases) and immunocompromised control subjects (controls). Median MBL levels: 281 ng/mL and 835 ng/mL for 65 cases and 78 controls, respectively (P=.007, by Mann-Whitney U test). For differences in MBL levels across control groups, P=.40, by Kruskal-Wallis test (bacterial infection, 24 patients; viral infection, 11 patients; and fever of unknown origin, 43 patients). Error bars indicate interquartile range.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135433-A935-4101-A043-F3189EDD24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6446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49, Issue 10, 15 November 2009, Pages 1486–1491,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https://doi.org/10.1086/644619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Mannose-binding lectin (MBL) levels in patients with invasive aspergillosis (cases) and immunocompromised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Mannose-binding lectin (MBL) levels in patients with invasive aspergillosis (cases) and immunocompromised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2024-04-26T04:55:21Z</dcterms:modified>
</cp:coreProperties>
</file>