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60A350-4BD5-4F8B-8BED-EBC45321D5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98802-86E0-4E24-8934-C70E8AD7F1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Male life expectancy at birth, West Central Scotland and 10 post-industrial regions, calculated from original source mortality and population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08AAD-62E3-493D-B853-25CE4FA105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All-cause mortality: EASRs (3 year rolling averages) 1980–2005, working age 15–44, males. WCS in context of maximum, minimum and mean rates for selected European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08AAD-62E3-493D-B853-25CE4FA105A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Chronic liver disease and cirrhosis mortality: EASRs (3 year rolling averages) 1980–2005, working age 15–44, males. WCS in context of maximum, minimum and mean rates for selected European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08AAD-62E3-493D-B853-25CE4FA105A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All-cause mortality: EASRs (3 year rolling averages) 1980–2005, working age 45–64, females. WCS in context of maximum, minimum and mean rates for selected European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08AAD-62E3-493D-B853-25CE4FA105A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p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pub/ckp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pub/ckp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pub/ckp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20, Issue 1, February 2010, Pages 58–64,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https://doi.org/10.1093/eurpub/ckp063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Male life expectancy at birth, West Central Scotland and 10 post-industrial regions, calculated from original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93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20, Issue 1, February 2010, Pages 58–64,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https://doi.org/10.1093/eurpub/ckp063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All-cause mortality: EASRs (3 year rolling averages) 1980–2005, working age 15–44, males. WCS in context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23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20, Issue 1, February 2010, Pages 58–64,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https://doi.org/10.1093/eurpub/ckp063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Chronic liver disease and cirrhosis mortality: EASRs (3 year rolling averages) 1980–2005, working age 15–44,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907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20, Issue 1, February 2010, Pages 58–64,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https://doi.org/10.1093/eurpub/ckp063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All-cause mortality: EASRs (3 year rolling averages) 1980–2005, working age 45–64, females. WCS in context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907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Male life expectancy at birth, West Central Scotland and 10 post-industrial regions, calculated from original ...</vt:lpstr>
      <vt:lpstr>Figure 2 All-cause mortality: EASRs (3 year rolling averages) 1980–2005, working age 15–44, males. WCS in context of ...</vt:lpstr>
      <vt:lpstr>Figure 3 Chronic liver disease and cirrhosis mortality: EASRs (3 year rolling averages) 1980–2005, working age 15–44, ...</vt:lpstr>
      <vt:lpstr>Figure 4 All-cause mortality: EASRs (3 year rolling averages) 1980–2005, working age 45–64, females. WCS in context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2024-04-26T21:40:57Z</dcterms:modified>
</cp:coreProperties>
</file>