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E1DF48-66FE-4C19-9B01-77DAD5BAEA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63A60E-D2F3-4586-8DB1-2B78784D90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users (open squares) and number of jobs (closed circles) in the RAST system. As of September 2013, there were over 100 000 jobs processed by RAST and &gt;12 000 active users of the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3A8B20-1EEE-49D9-8A13-06C8DF70E6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t12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42, Issue D1, 1 January 2014, Pages D206–D214,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https://doi.org/10.1093/nar/gkt1226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Number of users (open squares) and number of jobs (closed circles) in the RAST system. As of September 2013,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Number of users (open squares) and number of jobs (closed circles) in the RAST system. As of September 2013,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2024-04-26T23:29:27Z</dcterms:modified>
</cp:coreProperties>
</file>