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EE5795-2A9E-4401-BB57-7477B20AE3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C0B3F6-027E-4557-9139-532E432CAD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ROIs in individual observers. The scene-selective PPA (Talairach coordinates for the specific ROI example shown, x, y, z for right/left: +24/−26, −44/−44, −1/−4) was defined by contrasting the activation for scenes against the activation for both faces and objects. The object-selective LO (+36/−40, −77/−77, +10/+4) was defined by contrasting the activation for objects against the activation for scrambled objects. The scene-selective RSC (+17/−20, −56/−53, +22/+18) and TOS (+35/−33, −78/−83, +10/+17) were defined by contrasting the activation for scenes against the activation for both faces and objects. PPA, parahippocampal place area; LO, lateral occipital area; RSC, restrosplenial complex; TOS, transverse occipital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A091E-4179-4789-9B81-A6D0EB6449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4226–4239,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ROIs in individual observers. The scene-selective PPA (Talairach coordinates for the specific ROI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ROIs in individual observers. The scene-selective PPA (Talairach coordinates for the specific ROI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2024-04-26T04:00:32Z</dcterms:modified>
</cp:coreProperties>
</file>