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471306-91AD-45E9-B556-9AB8C7EFF4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EC5AC2-034A-4C87-BF48-6E5C1CCCE6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episodes of bacteremia due to extended-spectrum β-lactamase–producing Escherichia coli during the study period, according to acquisition.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D45F58-22E3-4E44-9E7C-647276CA3A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Features and predisposing factors of 43 patients with bacteremia due to extended-spectrum β-lactamase–producing Escherichia coli according to acquisition.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D45F58-22E3-4E44-9E7C-647276CA3A7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Microbiological data, clinical features, and outcome of 43 patients with bacteremia due to extended-spectrum β-lactamase (ESBL)–producing Escherichia coli.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D45F58-22E3-4E44-9E7C-647276CA3A7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Outcome of patients treated empirically with cephalosporins or β-lactam/β-lactamase–inhibitors.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D45F58-22E3-4E44-9E7C-647276CA3A7E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088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5088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5088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86/5088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43, Issue 11, 1 December 2006, Pages 1407–1414,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https://doi.org/10.1086/508877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Distribution of episodes of bacteremia due to extended-spectrum β-lactamase–producing Escherichia coli during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601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43, Issue 11, 1 December 2006, Pages 1407–1414,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https://doi.org/10.1086/508877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Features and predisposing factors of 43 patients with bacteremia due to extended-spectrum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09800" y="1371600"/>
            <a:ext cx="472404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43, Issue 11, 1 December 2006, Pages 1407–1414,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https://doi.org/10.1086/508877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Microbiological data, clinical features, and outcome of 43 patients with bacteremia due to extended-spectrum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00300" y="1371600"/>
            <a:ext cx="433649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43, Issue 11, 1 December 2006, Pages 1407–1414,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https://doi.org/10.1086/508877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Outcome of patients treated empirically with cephalosporins or β-lactam/β-lactamase–inhibitors.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793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 Distribution of episodes of bacteremia due to extended-spectrum β-lactamase–producing Escherichia coli during ...</vt:lpstr>
      <vt:lpstr>Table 1 Features and predisposing factors of 43 patients with bacteremia due to extended-spectrum ...</vt:lpstr>
      <vt:lpstr>Table 2 Microbiological data, clinical features, and outcome of 43 patients with bacteremia due to extended-spectrum ...</vt:lpstr>
      <vt:lpstr>Table 3 Outcome of patients treated empirically with cephalosporins or β-lactam/β-lactamase–inhibitors.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2024-04-27T03:36:41Z</dcterms:modified>
</cp:coreProperties>
</file>