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DE598E-4AF9-4F7C-83D1-CE1CC35C03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CBB568-15AB-4B51-A537-7EAD1C9696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Cytokine production after in vitro restimulation of PLN cells with Con A. Mice were injected in the hind footpad with vehicle alone (control) or with 1 mg of protein (PE fat, PE, Ara h 1, Ara h 2, or Ara h 6) dissolved in NaCl. At day 7, the draining lymph nodes were isolated and cultured for 24 h in the presence of Con A (5 μg/ml). Culture supernatants were collected and cytokine levels of IL-4, IL-10, and IFN-γ were determined by ELISA. Data are presented as mean cytokine levels ± SEM of four mice per group. *Significantly different (*p &lt; 0.05, **p &lt; 0.01) from the control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Society of Toxicology.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9A4986-CBD8-4547-BA23-303CF44897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kfi1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86, Issue 2, August 2005, Pages 333–341,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https://doi.org/10.1093/toxsci/kfi187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Cytokine production after in vitro restimulation of PLN cells with Con A. Mice were injected in the hind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Cytokine production after in vitro restimulation of PLN cells with Con A. Mice were injected in the hind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2024-04-26T03:53:54Z</dcterms:modified>
</cp:coreProperties>
</file>