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4BDE6F-EE85-4075-ACE0-B406411857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9716CB-A617-4E4F-86B2-0B8F32BEF0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Schematic representation of the convergence of fMRI and AnaCOM results. Regions of interest identified by both methods are visualized on the surface rendering of a normalized, inflated left hemisphere. The purple area corresponds to the region associated with the complexity effect, irrespective to the domain of the tasks (the left middle frontal gyrus). The blue area corresponds to the region specialized for the verbal 3-back task (the posterior part of the left inferior frontal gyrus). The red area corresponds to the region specialized for spatial 3-back (the posterior part of the left superior frontal gyrus and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1675C6-6F57-4514-BE25-51EADBA9AE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2460–2469, </a:t>
            </a:r>
            <a:r>
              <a:rPr lang="en-US" altLang="en-US" sz="1000">
                <a:solidFill>
                  <a:srgbClr val="333333"/>
                </a:solidFill>
                <a:hlinkClick r:id="rId3"/>
              </a:rPr>
              <a:t>https://doi.org/10.1093/cercor/bhn010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Schematic representation of the convergence of fMRI and AnaCOM results. Regions of interest identified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Schematic representation of the convergence of fMRI and AnaCOM results. Regions of interest identified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2024-04-27T04:30:56Z</dcterms:modified>
</cp:coreProperties>
</file>