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F5F91B-2F22-4500-9385-DA171FCAE5E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ED8D7A-BF0E-4897-981E-4C63CFFB4F9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Distribution of parvalbumin (PV) and calbindin (CB) positive neurons in superior temporal areas. (A) Density of PV (black bars) and CB neurons (gray bars). (B) Proportion of CB (gray bars) and PV (black bars) neurons in superior temporal cortices. Data were analyzed using stereological procedures.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703909-5C78-499A-8048-01ACB3AF01C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9, September 2005, Pages 1356–1370, </a:t>
            </a:r>
            <a:r>
              <a:rPr lang="en-US" altLang="en-US" sz="1000">
                <a:solidFill>
                  <a:srgbClr val="333333"/>
                </a:solidFill>
                <a:hlinkClick r:id="rId3"/>
              </a:rPr>
              <a:t>https://doi.org/10.1093/cercor/bhi018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Distribution of parvalbumin (PV) and calbindin (CB) positive neurons in superior temporal areas. (A) Density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Distribution of parvalbumin (PV) and calbindin (CB) positive neurons in superior temporal areas. (A) Density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2024-04-26T19:47:49Z</dcterms:modified>
</cp:coreProperties>
</file>