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99B5E-604A-4A21-9363-268401666A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0829C8-0372-4F0F-BA68-5D4DB2B411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F99DE-F747-4C64-A7B6-BFE1E90766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2024-04-26T04:17:13Z</dcterms:modified>
</cp:coreProperties>
</file>