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63326-B03D-40F8-8306-CCA2E16B81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C99E1-D608-443F-82EC-1657E09BA1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1A35F3-4F59-4328-BEF7-9F203B6AF3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2024-04-26T03:15:30Z</dcterms:modified>
</cp:coreProperties>
</file>