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4750F-7883-4633-92A7-3481C62F65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48C20-A8DE-48E9-9EDA-63BCD960F2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Endogenously released DA enhances sIPSC frequency via the activation of α1 receptors. (A) Bath application of the DAT inhibitor, GBR 12935 (5 μM), had no significant effect on sIPSC frequency compared with that of vehicle (0.1% DMSO). (B) Bath application of AMPH (100 μM) significantly increased the frequency of sIPSCs. (C) In the presence of GBR 12935, bath application of AMPH (100 μM) induced a significantly smaller increase in sIPSC frequency. (D) AMPH-mediated increase in sIPSC frequency was blocked by α1 receptor antagonist, doxazosin (25 μM). (E) Application of talopram (1 μM) failed to alter AMPH-induced enhancement of sIPSC frequency. (F) Summary bar graph. n.s., no significant difference; **P &lt; 0.01 compared with AMPH alone.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1DCD52-42E5-458A-A910-6D24B0E1EC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3195–3208, </a:t>
            </a:r>
            <a:r>
              <a:rPr lang="en-US" altLang="en-US" sz="1000">
                <a:solidFill>
                  <a:srgbClr val="333333"/>
                </a:solidFill>
                <a:hlinkClick r:id="rId3"/>
              </a:rPr>
              <a:t>https://doi.org/10.1093/cercor/bht177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Endogenously released DA enhances sIPSC frequency via the activation of α1 receptors. (A) Bath application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Endogenously released DA enhances sIPSC frequency via the activation of α1 receptors. (A) Bath application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2024-04-26T21:05:48Z</dcterms:modified>
</cp:coreProperties>
</file>