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ACE8B-8C90-4EAC-9B8E-B755BDAD0D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4B8202-9737-44D2-B836-ED79BD8A57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Gray and white matter volume hemispheric asymmetries (left–right) in subjects depending on the presence of a LH in their family and their handedness. Left: effect of handedness on gray and whiter matter hemispheric asymmetries (RH). Note the hemispheric gray matter leftward asymmetry in RH and the hemispheric white matter rightward in LH. Center: effect of FS on gray and whiter matter hemispheric asymmetries (FS−, FS+). Note the reduced hemispheric gray matter leftward asymmetry in FS+ subjects. Right: interaction between these factors. Note the purely additive effects of FS and handedness hemispheric gray matter asymmetry.*Significant effects at a 0.05 threshold.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F73B1-79C5-4158-8096-657AFAE3BC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1476–1485,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Gray and white matter volume hemispheric asymmetries (left–right) in subjects depending on the presence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Gray and white matter volume hemispheric asymmetries (left–right) in subjects depending on the presence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2024-04-27T04:09:57Z</dcterms:modified>
</cp:coreProperties>
</file>