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C744ED-D430-45F4-AC98-140595A9CF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29BBC1-3D18-440A-9FFB-9330335ABD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7F0AD0-AD70-4944-90D4-E42C251A1C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2024-09-19T09:00:13Z</dcterms:modified>
</cp:coreProperties>
</file>