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B1BAD4-08A5-4BFD-B4AB-2F521AEC746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0E880D9-8353-44FF-B691-5957FA6BCA6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77C65AF-C4FC-40D9-BD07-AE5492BF187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2024-09-20T11:21:48Z</dcterms:modified>
</cp:coreProperties>
</file>