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296F4-9F3D-460F-8598-A7059C606A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0F4B00-77E4-4633-B40F-FF009002AE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4620C-33CF-48F6-AB65-364AD25824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2024-05-11T03:32:21Z</dcterms:modified>
</cp:coreProperties>
</file>