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79F0F7-5ADF-440F-8844-D042D74D27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509218-9188-45DC-A67E-809FD7C525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EBACs for all drinking episodes by age and gender.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 on behalf of the Medical Council on Alcohol.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C8EA75-88C9-4189-820A-CE870F8B78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lcalc/agh1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40, Issue 5, September/October 2005, Pages 447–452,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https://doi.org/10.1093/alcalc/agh178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Mean EBACs for all drinking episodes by age and gender.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Mean EBACs for all drinking episodes by age and gender.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2024-04-26T19:21:41Z</dcterms:modified>
</cp:coreProperties>
</file>