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17962-F60A-4BB9-9977-48FF73B35F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FF0F3-D214-4986-911F-5A0AEF752D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81124-45D7-4B3A-8F04-06C03BB499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2024-04-27T01:32:22Z</dcterms:modified>
</cp:coreProperties>
</file>