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2A27A-25A6-4F01-AF73-F896C23166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6E25E-89DB-4B58-A286-93CCDE5A28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1. Persistent activity as the putative source of temporal non-linearity. The figure illustrates the linear versus non-linear correlation between stimulus presentation rate and fMRI signal. In the 1 Hz condition, six stimuli are presented for 250 ms followed by 750 ms blank and in the 4 Hz condition, 24 stimuli are presented in a consecutive manner. (A) In the linear model, the neural activity follows closely the stimulus presentation times resulting in a 1:4 ratio in the evoked fMRI signal during the 1 and 4 Hz conditions. (B) According to the non-linear model, during the 1 Hz condition, evoked neuronal activity persists in the absence of the stimulus (during the ISI), resulting in similar fMRI signals evoked by the 1 and 4 Hz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EBBD8-BF4D-47B4-A7EB-190429130F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575–585,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1. Persistent activity as the putative source of temporal non-linearity. The figure illustrates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1. Persistent activity as the putative source of temporal non-linearity. The figure illustrates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2024-04-27T01:06:34Z</dcterms:modified>
</cp:coreProperties>
</file>