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21AC5-C3B6-46E6-B91F-7556869886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8E2779-57C1-4BD9-BBB5-0F27DABCEA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of evaluable women 30 years or older with NILM cytology through the study. * By Roche first-generation HPV tests. † Biopsy obtained according to a standardized protocol and reviewed by central pathology review panel. ‡ Invalid biopsy result includes biopsy sample inadequate for analysis and biopsy sample obtained outside of 12-wk window. CIN, cervical intraepithelial neoplasia; HPV, human papillomavirus; HR, high-risk; NILM, negative for intraepithelial lesions or malignancy.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28396-8656-4AF3-8C1C-DCE2D57CF6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TUS5EXAS6DKZ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136, Issue 4, October 2011, Pages 578–586,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https://doi.org/10.1309/AJCPTUS5EXAS6DKZ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of evaluable women 30 years or older with NILM cytology through the study. </a:t>
            </a:r>
            <a:r>
              <a:rPr lang="en-US" altLang="en-US" b="0" baseline="30000"/>
              <a:t>*</a:t>
            </a:r>
            <a:r>
              <a:rPr lang="en-US" altLang="en-US" b="0"/>
              <a:t> By Roche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26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of evaluable women 30 years or older with NILM cytology through the study. * By Roche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2024-04-26T04:20:29Z</dcterms:modified>
</cp:coreProperties>
</file>