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2E323A2-4C26-4403-9D51-0F66E977C89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EE4E9F0-17A2-4F69-9CC6-AF94A2AA2E7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Logic model for the effects of community deworming.
Reproduced with permission from Taylor-Robinson 2015.6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2017. Published by Oxford University Press on behalf of the International Epidemiological Association.This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8A3E6FA-6E5E-44B3-901E-A04CAACA67F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ije/dyw28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Int J Epidemiol</a:t>
            </a:r>
            <a:r>
              <a:rPr lang="en-US" altLang="en-US" sz="1000">
                <a:solidFill>
                  <a:srgbClr val="333333"/>
                </a:solidFill>
              </a:rPr>
              <a:t>, Volume 45, Issue 6, December 2016, Pages 2140–2153,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https://doi.org/10.1093/ije/dyw283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Logic model for the effects of community deworming.
Reproduced with permission from Taylor-Robinson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905000" y="1371600"/>
            <a:ext cx="5330052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Logic model for the effects of community deworming.
Reproduced with permission from Taylor-Robinson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2024-09-19T07:36:28Z</dcterms:modified>
</cp:coreProperties>
</file>