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69081-9114-44BE-9DAA-F10A47D5BE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3EF3F3-092A-452D-8384-4DF600DC80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Logic model for the effects of community deworming.
Reproduced with permission from Taylor-Robinson 2015.6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International Epidemiological Association.This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C2CA77-6A7C-4A31-A298-00A585CC05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w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45, Issue 6, December 2016, Pages 2140–2153,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https://doi.org/10.1093/ije/dyw283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Logic model for the effects of community deworming.
Reproduced with permission from Taylor-Robinson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300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Logic model for the effects of community deworming.
Reproduced with permission from Taylor-Robinson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2024-05-08T15:44:35Z</dcterms:modified>
</cp:coreProperties>
</file>