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31930-9218-434B-928F-E5813573ED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7933F-00F7-4EA0-B79D-02CE988AEC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Logic model for the effects of community deworming.
Reproduced with permission from Taylor-Robinson 2015.6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International Epidemiological Association.This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C7BE36-77D7-42A8-A3C1-6F6614D870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w2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45, Issue 6, December 2016, Pages 2140–2153,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https://doi.org/10.1093/ije/dyw283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Logic model for the effects of community deworming.
Reproduced with permission from Taylor-Robinson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300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Logic model for the effects of community deworming.
Reproduced with permission from Taylor-Robinson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2024-09-20T03:01:56Z</dcterms:modified>
</cp:coreProperties>
</file>