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323A2-4C26-4403-9D51-0F66E977C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4E9F0-17A2-4F69-9CC6-AF94A2AA2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Logic model for the effects of community deworming.
Reproduced with permission from Taylor-Robinson 2015.6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Epidemiological Association.This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3E6FA-6E5E-44B3-901E-A04CAACA67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w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45, Issue 6, December 2016, Pages 2140–2153,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https://doi.org/10.1093/ije/dyw283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Logic model for the effects of community deworming.
Reproduced with permission from Taylor-Robinson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00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Logic model for the effects of community deworming.
Reproduced with permission from Taylor-Robinson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2024-09-19T07:36:28Z</dcterms:modified>
</cp:coreProperties>
</file>