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12950-6207-48F7-B461-F812B488A4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C6F6EF-31AE-4930-B691-2A3D28CC24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learning and reversal training on cue-selective firing in OFC and APC. The upper pie charts show the proportions of all neurons recorded in each area that developed cue-selective firing during odor discrimination learning. Rapidly selective neurons (blue) developed an odor preference in the precriterion phase, which persisted postcriterion; slowly selective neurons (gray) developed an odor preference only in the postcriterion phase. APC had more rapidly selective neurons than OFC (*). The lower pie charts show the odor preferences in selective and nonselective neurons during reversal learning. Nonreversing neurons (gray) maintained the same odor preference during reversal learning; reversing neurons (blue) became selective for the other odor cue during reversal learning. APC had more nonreversing neurons and fewer reversing neurons than OFC (*).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CCBCA-7C2F-4420-AF2C-67EFB7EA8A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643–652,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Effect of learning and reversal training on cue-selective firing in OFC and APC. The upper pie charts show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Effect of learning and reversal training on cue-selective firing in OFC and APC. The upper pie charts show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2024-04-26T11:10:04Z</dcterms:modified>
</cp:coreProperties>
</file>