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CA35D-7001-463F-B44C-4F183AE802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ED2D4-AEA1-4FC0-9235-F8D8317AAD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VPM projections form rows in infragranular cortical layers. (A) Fluorescence image of tangential section at ∼900 μm depth. Lines indicate regions of interest (ROIs) along C-row (shown in aligned serial sections in C) and arc 2 (shown in D). (B) Tangential section at ∼1500 μm depth with ROIs projected down from L4. (C) Fluorescence intensity profiles along C-row throughout the depth of the cortex measured in serial tangential sections aligned using radial blood vessels. (D) Analogous to C but along arc 2. Asterisks indicate that in infragranular layers fluorescence profiles show peaks and valleys along arcs but not along 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17342-CA16-4B2B-8327-84288857F2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2265–2276,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VPM projections form rows in infragranular cortical layers. (A) Fluorescence image of tangential section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VPM projections form rows in infragranular cortical layers. (A) Fluorescence image of tangential section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2024-04-27T00:04:39Z</dcterms:modified>
</cp:coreProperties>
</file>