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ED2C6-C513-48D4-89D6-213886DA99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80DC65-14DC-4A37-BBD3-78C65CD4F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18682-4266-45FA-A706-38CD302D43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2024-04-26T13:57:35Z</dcterms:modified>
</cp:coreProperties>
</file>