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B86BC-253D-4DBD-AB77-C36D089D8F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64D820-FA48-4754-B040-24DC19B0EE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A84FD-6500-430B-9738-02ADBE66D5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2024-04-26T13:53:04Z</dcterms:modified>
</cp:coreProperties>
</file>